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 Bold" panose="020B0604020202020204" charset="0"/>
      <p:regular r:id="rId15"/>
    </p:embeddedFont>
    <p:embeddedFont>
      <p:font typeface="Dosis Semi-Bold" panose="020B0604020202020204" charset="0"/>
      <p:regular r:id="rId16"/>
    </p:embeddedFont>
    <p:embeddedFont>
      <p:font typeface="Lilita One" panose="020B0604020202020204" charset="0"/>
      <p:regular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9460" y="-3340502"/>
            <a:ext cx="6535760" cy="8081311"/>
          </a:xfrm>
          <a:custGeom>
            <a:avLst/>
            <a:gdLst/>
            <a:ahLst/>
            <a:cxnLst/>
            <a:rect l="l" t="t" r="r" b="b"/>
            <a:pathLst>
              <a:path w="6535760" h="8081311">
                <a:moveTo>
                  <a:pt x="0" y="0"/>
                </a:moveTo>
                <a:lnTo>
                  <a:pt x="6535760" y="0"/>
                </a:lnTo>
                <a:lnTo>
                  <a:pt x="6535760" y="8081311"/>
                </a:lnTo>
                <a:lnTo>
                  <a:pt x="0" y="808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5998" y="-2100094"/>
            <a:ext cx="4177048" cy="5164820"/>
          </a:xfrm>
          <a:custGeom>
            <a:avLst/>
            <a:gdLst/>
            <a:ahLst/>
            <a:cxnLst/>
            <a:rect l="l" t="t" r="r" b="b"/>
            <a:pathLst>
              <a:path w="4177048" h="5164820">
                <a:moveTo>
                  <a:pt x="0" y="0"/>
                </a:moveTo>
                <a:lnTo>
                  <a:pt x="4177048" y="0"/>
                </a:lnTo>
                <a:lnTo>
                  <a:pt x="4177048" y="5164820"/>
                </a:lnTo>
                <a:lnTo>
                  <a:pt x="0" y="516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0259" y="-2673911"/>
            <a:ext cx="4268493" cy="11477275"/>
          </a:xfrm>
          <a:custGeom>
            <a:avLst/>
            <a:gdLst/>
            <a:ahLst/>
            <a:cxnLst/>
            <a:rect l="l" t="t" r="r" b="b"/>
            <a:pathLst>
              <a:path w="4268493" h="11477275">
                <a:moveTo>
                  <a:pt x="0" y="0"/>
                </a:moveTo>
                <a:lnTo>
                  <a:pt x="4268494" y="0"/>
                </a:lnTo>
                <a:lnTo>
                  <a:pt x="4268494" y="11477274"/>
                </a:lnTo>
                <a:lnTo>
                  <a:pt x="0" y="1147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74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43351" y="-1850619"/>
            <a:ext cx="4525173" cy="12834493"/>
          </a:xfrm>
          <a:custGeom>
            <a:avLst/>
            <a:gdLst/>
            <a:ahLst/>
            <a:cxnLst/>
            <a:rect l="l" t="t" r="r" b="b"/>
            <a:pathLst>
              <a:path w="4525173" h="12834493">
                <a:moveTo>
                  <a:pt x="0" y="0"/>
                </a:moveTo>
                <a:lnTo>
                  <a:pt x="4525173" y="0"/>
                </a:lnTo>
                <a:lnTo>
                  <a:pt x="4525173" y="12834493"/>
                </a:lnTo>
                <a:lnTo>
                  <a:pt x="0" y="12834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50" r="-730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702531" y="-1850619"/>
            <a:ext cx="4773254" cy="12834493"/>
          </a:xfrm>
          <a:custGeom>
            <a:avLst/>
            <a:gdLst/>
            <a:ahLst/>
            <a:cxnLst/>
            <a:rect l="l" t="t" r="r" b="b"/>
            <a:pathLst>
              <a:path w="4773254" h="12834493">
                <a:moveTo>
                  <a:pt x="4773254" y="0"/>
                </a:moveTo>
                <a:lnTo>
                  <a:pt x="0" y="0"/>
                </a:lnTo>
                <a:lnTo>
                  <a:pt x="0" y="12834493"/>
                </a:lnTo>
                <a:lnTo>
                  <a:pt x="4773254" y="12834493"/>
                </a:lnTo>
                <a:lnTo>
                  <a:pt x="4773254" y="0"/>
                </a:lnTo>
                <a:close/>
              </a:path>
            </a:pathLst>
          </a:custGeom>
          <a:blipFill>
            <a:blip r:embed="rId2"/>
            <a:stretch>
              <a:fillRect r="-1174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97428" y="3369526"/>
            <a:ext cx="4890418" cy="6905565"/>
          </a:xfrm>
          <a:custGeom>
            <a:avLst/>
            <a:gdLst/>
            <a:ahLst/>
            <a:cxnLst/>
            <a:rect l="l" t="t" r="r" b="b"/>
            <a:pathLst>
              <a:path w="4890418" h="6905565">
                <a:moveTo>
                  <a:pt x="0" y="0"/>
                </a:moveTo>
                <a:lnTo>
                  <a:pt x="4890418" y="0"/>
                </a:lnTo>
                <a:lnTo>
                  <a:pt x="4890418" y="6905566"/>
                </a:lnTo>
                <a:lnTo>
                  <a:pt x="0" y="690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79096" y="5143500"/>
            <a:ext cx="8201565" cy="4273772"/>
            <a:chOff x="0" y="0"/>
            <a:chExt cx="10935420" cy="5698362"/>
          </a:xfrm>
        </p:grpSpPr>
        <p:sp>
          <p:nvSpPr>
            <p:cNvPr id="9" name="TextBox 9"/>
            <p:cNvSpPr txBox="1"/>
            <p:nvPr/>
          </p:nvSpPr>
          <p:spPr>
            <a:xfrm>
              <a:off x="0" y="522826"/>
              <a:ext cx="10935420" cy="5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99"/>
                </a:lnSpc>
                <a:spcBef>
                  <a:spcPct val="0"/>
                </a:spcBef>
              </a:pPr>
              <a:r>
                <a:rPr lang="en-US" sz="11285">
                  <a:solidFill>
                    <a:srgbClr val="8C232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Bedtime Stories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16275" y="-76200"/>
              <a:ext cx="7702870" cy="813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  <a:spcBef>
                  <a:spcPct val="0"/>
                </a:spcBef>
              </a:pPr>
              <a:r>
                <a:rPr lang="en-US" sz="3689" b="1">
                  <a:solidFill>
                    <a:srgbClr val="8C2320"/>
                  </a:solidFill>
                  <a:latin typeface="Dosis Semi-Bold"/>
                  <a:ea typeface="Dosis Semi-Bold"/>
                  <a:cs typeface="Dosis Semi-Bold"/>
                  <a:sym typeface="Dosis Semi-Bold"/>
                </a:rPr>
                <a:t>As melhores Fábulas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1878710" y="2673183"/>
            <a:ext cx="4775653" cy="5841464"/>
          </a:xfrm>
          <a:custGeom>
            <a:avLst/>
            <a:gdLst/>
            <a:ahLst/>
            <a:cxnLst/>
            <a:rect l="l" t="t" r="r" b="b"/>
            <a:pathLst>
              <a:path w="4775653" h="5841464">
                <a:moveTo>
                  <a:pt x="0" y="0"/>
                </a:moveTo>
                <a:lnTo>
                  <a:pt x="4775653" y="0"/>
                </a:lnTo>
                <a:lnTo>
                  <a:pt x="4775653" y="5841464"/>
                </a:lnTo>
                <a:lnTo>
                  <a:pt x="0" y="584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506773" y="3383677"/>
            <a:ext cx="961266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Quando eu era bem novinha, eu perdi uma pessoa muito importante para mim, mas durante a minha vida, eu aprendi a me agarrar aos momentos bons, e é aí que entram a importância das fábulas na minha vida.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6773" y="5760482"/>
            <a:ext cx="961266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Assim como às histórias que nós crescemos ouvindo, e que criam impressões muito fortes em nossas vidas, nós também temos pessoas que nos ensinam lições e vivem em nossa mente e em nossos corações. E minha avó é uma dessas pessoas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3057" y="1772219"/>
            <a:ext cx="6961430" cy="11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5"/>
              </a:lnSpc>
            </a:pPr>
            <a:r>
              <a:rPr lang="en-US" sz="8383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Contexto: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0776408" y="2202797"/>
            <a:ext cx="4683070" cy="5881407"/>
          </a:xfrm>
          <a:custGeom>
            <a:avLst/>
            <a:gdLst/>
            <a:ahLst/>
            <a:cxnLst/>
            <a:rect l="l" t="t" r="r" b="b"/>
            <a:pathLst>
              <a:path w="4683070" h="5881407">
                <a:moveTo>
                  <a:pt x="0" y="0"/>
                </a:moveTo>
                <a:lnTo>
                  <a:pt x="4683070" y="0"/>
                </a:lnTo>
                <a:lnTo>
                  <a:pt x="4683070" y="5881406"/>
                </a:lnTo>
                <a:lnTo>
                  <a:pt x="0" y="588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02889" y="2202797"/>
            <a:ext cx="5263475" cy="5263475"/>
          </a:xfrm>
          <a:custGeom>
            <a:avLst/>
            <a:gdLst/>
            <a:ahLst/>
            <a:cxnLst/>
            <a:rect l="l" t="t" r="r" b="b"/>
            <a:pathLst>
              <a:path w="5263475" h="5263475">
                <a:moveTo>
                  <a:pt x="0" y="0"/>
                </a:moveTo>
                <a:lnTo>
                  <a:pt x="5263475" y="0"/>
                </a:lnTo>
                <a:lnTo>
                  <a:pt x="5263475" y="5263474"/>
                </a:lnTo>
                <a:lnTo>
                  <a:pt x="0" y="526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53911" y="4320172"/>
            <a:ext cx="6961430" cy="11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5"/>
              </a:lnSpc>
            </a:pPr>
            <a:r>
              <a:rPr lang="en-US" sz="8383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3630573" y="990600"/>
            <a:ext cx="10288662" cy="7666069"/>
          </a:xfrm>
          <a:custGeom>
            <a:avLst/>
            <a:gdLst/>
            <a:ahLst/>
            <a:cxnLst/>
            <a:rect l="l" t="t" r="r" b="b"/>
            <a:pathLst>
              <a:path w="10288662" h="7666069">
                <a:moveTo>
                  <a:pt x="0" y="0"/>
                </a:moveTo>
                <a:lnTo>
                  <a:pt x="10288663" y="0"/>
                </a:lnTo>
                <a:lnTo>
                  <a:pt x="10288663" y="7666069"/>
                </a:lnTo>
                <a:lnTo>
                  <a:pt x="0" y="7666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31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412301" y="5671395"/>
            <a:ext cx="3675266" cy="3586905"/>
            <a:chOff x="0" y="0"/>
            <a:chExt cx="4900355" cy="47825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31672" cy="4521147"/>
            </a:xfrm>
            <a:custGeom>
              <a:avLst/>
              <a:gdLst/>
              <a:ahLst/>
              <a:cxnLst/>
              <a:rect l="l" t="t" r="r" b="b"/>
              <a:pathLst>
                <a:path w="3831672" h="4521147">
                  <a:moveTo>
                    <a:pt x="0" y="0"/>
                  </a:moveTo>
                  <a:lnTo>
                    <a:pt x="3831672" y="0"/>
                  </a:lnTo>
                  <a:lnTo>
                    <a:pt x="3831672" y="4521147"/>
                  </a:lnTo>
                  <a:lnTo>
                    <a:pt x="0" y="452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flipH="1">
              <a:off x="2762989" y="2260573"/>
              <a:ext cx="2137366" cy="2521966"/>
            </a:xfrm>
            <a:custGeom>
              <a:avLst/>
              <a:gdLst/>
              <a:ahLst/>
              <a:cxnLst/>
              <a:rect l="l" t="t" r="r" b="b"/>
              <a:pathLst>
                <a:path w="2137366" h="2521966">
                  <a:moveTo>
                    <a:pt x="2137366" y="0"/>
                  </a:moveTo>
                  <a:lnTo>
                    <a:pt x="0" y="0"/>
                  </a:lnTo>
                  <a:lnTo>
                    <a:pt x="0" y="2521967"/>
                  </a:lnTo>
                  <a:lnTo>
                    <a:pt x="2137366" y="2521967"/>
                  </a:lnTo>
                  <a:lnTo>
                    <a:pt x="213736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1028700" y="6158835"/>
            <a:ext cx="2840237" cy="3099465"/>
          </a:xfrm>
          <a:custGeom>
            <a:avLst/>
            <a:gdLst/>
            <a:ahLst/>
            <a:cxnLst/>
            <a:rect l="l" t="t" r="r" b="b"/>
            <a:pathLst>
              <a:path w="2840237" h="3099465">
                <a:moveTo>
                  <a:pt x="0" y="0"/>
                </a:moveTo>
                <a:lnTo>
                  <a:pt x="2840237" y="0"/>
                </a:lnTo>
                <a:lnTo>
                  <a:pt x="2840237" y="3099465"/>
                </a:lnTo>
                <a:lnTo>
                  <a:pt x="0" y="3099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729" y="299864"/>
            <a:ext cx="17074542" cy="9687272"/>
            <a:chOff x="0" y="0"/>
            <a:chExt cx="22766056" cy="1291636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49323"/>
              <a:ext cx="11396404" cy="7143613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1369652" y="309970"/>
              <a:ext cx="11396404" cy="7282967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1369652" y="5633396"/>
              <a:ext cx="11396404" cy="7143613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633396"/>
              <a:ext cx="11396404" cy="7282967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87806" y="314411"/>
              <a:ext cx="11108260" cy="6962996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1369990" y="178581"/>
              <a:ext cx="11108260" cy="7098826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1369990" y="5367410"/>
              <a:ext cx="11108260" cy="6962996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87806" y="5367410"/>
              <a:ext cx="11108260" cy="7098826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48980" y="132633"/>
              <a:ext cx="10846779" cy="679909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1370297" y="0"/>
              <a:ext cx="10846779" cy="693172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1370297" y="5066688"/>
              <a:ext cx="10846779" cy="679909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48980" y="5066688"/>
              <a:ext cx="10846779" cy="693172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8" name="Freeform 28"/>
          <p:cNvSpPr/>
          <p:nvPr/>
        </p:nvSpPr>
        <p:spPr>
          <a:xfrm>
            <a:off x="13025595" y="6172200"/>
            <a:ext cx="4927904" cy="4114800"/>
          </a:xfrm>
          <a:custGeom>
            <a:avLst/>
            <a:gdLst/>
            <a:ahLst/>
            <a:cxnLst/>
            <a:rect l="l" t="t" r="r" b="b"/>
            <a:pathLst>
              <a:path w="4927904" h="4114800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270985" y="918347"/>
            <a:ext cx="9775017" cy="204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6"/>
              </a:lnSpc>
              <a:spcBef>
                <a:spcPct val="0"/>
              </a:spcBef>
            </a:pPr>
            <a:r>
              <a:rPr lang="en-US" sz="5825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Objetivo de Desenvolvimento Sustentável da ONU:</a:t>
            </a: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64CBF62F-7439-441D-B0A1-0552B4F6D92A}"/>
              </a:ext>
            </a:extLst>
          </p:cNvPr>
          <p:cNvSpPr/>
          <p:nvPr/>
        </p:nvSpPr>
        <p:spPr>
          <a:xfrm>
            <a:off x="1532486" y="3215775"/>
            <a:ext cx="11492625" cy="5432925"/>
          </a:xfrm>
          <a:custGeom>
            <a:avLst/>
            <a:gdLst/>
            <a:ahLst/>
            <a:cxnLst/>
            <a:rect l="l" t="t" r="r" b="b"/>
            <a:pathLst>
              <a:path w="12186631" h="5825026">
                <a:moveTo>
                  <a:pt x="0" y="0"/>
                </a:moveTo>
                <a:lnTo>
                  <a:pt x="12186631" y="0"/>
                </a:lnTo>
                <a:lnTo>
                  <a:pt x="12186631" y="5825026"/>
                </a:lnTo>
                <a:lnTo>
                  <a:pt x="0" y="5825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02" b="-230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609" y="1432686"/>
            <a:ext cx="16673141" cy="8624795"/>
          </a:xfrm>
          <a:custGeom>
            <a:avLst/>
            <a:gdLst/>
            <a:ahLst/>
            <a:cxnLst/>
            <a:rect l="l" t="t" r="r" b="b"/>
            <a:pathLst>
              <a:path w="16673141" h="8624795">
                <a:moveTo>
                  <a:pt x="0" y="0"/>
                </a:moveTo>
                <a:lnTo>
                  <a:pt x="16673141" y="0"/>
                </a:lnTo>
                <a:lnTo>
                  <a:pt x="16673141" y="8624794"/>
                </a:lnTo>
                <a:lnTo>
                  <a:pt x="0" y="862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7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0277" y="287539"/>
            <a:ext cx="9308397" cy="97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158">
                <a:solidFill>
                  <a:srgbClr val="FEF5E8"/>
                </a:solidFill>
                <a:latin typeface="Lilita One"/>
                <a:ea typeface="Lilita One"/>
                <a:cs typeface="Lilita One"/>
                <a:sym typeface="Lilita One"/>
              </a:rPr>
              <a:t>Organização do Trello: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483" y="514895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1" y="0"/>
                </a:lnTo>
                <a:lnTo>
                  <a:pt x="5324841" y="5619886"/>
                </a:lnTo>
                <a:lnTo>
                  <a:pt x="0" y="561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6887" y="1701357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1" y="0"/>
                </a:lnTo>
                <a:lnTo>
                  <a:pt x="5324841" y="5619885"/>
                </a:lnTo>
                <a:lnTo>
                  <a:pt x="0" y="561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36103" y="3184236"/>
            <a:ext cx="5324842" cy="5619886"/>
          </a:xfrm>
          <a:custGeom>
            <a:avLst/>
            <a:gdLst/>
            <a:ahLst/>
            <a:cxnLst/>
            <a:rect l="l" t="t" r="r" b="b"/>
            <a:pathLst>
              <a:path w="5324842" h="5619886">
                <a:moveTo>
                  <a:pt x="0" y="0"/>
                </a:moveTo>
                <a:lnTo>
                  <a:pt x="5324842" y="0"/>
                </a:lnTo>
                <a:lnTo>
                  <a:pt x="5324842" y="5619885"/>
                </a:lnTo>
                <a:lnTo>
                  <a:pt x="0" y="561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1193" y="7321242"/>
            <a:ext cx="4607815" cy="2965758"/>
          </a:xfrm>
          <a:custGeom>
            <a:avLst/>
            <a:gdLst/>
            <a:ahLst/>
            <a:cxnLst/>
            <a:rect l="l" t="t" r="r" b="b"/>
            <a:pathLst>
              <a:path w="4607815" h="2965758">
                <a:moveTo>
                  <a:pt x="0" y="0"/>
                </a:moveTo>
                <a:lnTo>
                  <a:pt x="4607816" y="0"/>
                </a:lnTo>
                <a:lnTo>
                  <a:pt x="4607816" y="2965758"/>
                </a:lnTo>
                <a:lnTo>
                  <a:pt x="0" y="296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09929" y="8277398"/>
            <a:ext cx="3657600" cy="1961804"/>
          </a:xfrm>
          <a:custGeom>
            <a:avLst/>
            <a:gdLst/>
            <a:ahLst/>
            <a:cxnLst/>
            <a:rect l="l" t="t" r="r" b="b"/>
            <a:pathLst>
              <a:path w="3657600" h="1961804">
                <a:moveTo>
                  <a:pt x="0" y="0"/>
                </a:moveTo>
                <a:lnTo>
                  <a:pt x="3657600" y="0"/>
                </a:lnTo>
                <a:lnTo>
                  <a:pt x="3657600" y="1961804"/>
                </a:lnTo>
                <a:lnTo>
                  <a:pt x="0" y="1961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04875" y="2085671"/>
            <a:ext cx="2953643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Dificuldade: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6575" y="3117561"/>
            <a:ext cx="2710458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Superação: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4740" y="4549400"/>
            <a:ext cx="2034034" cy="62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sz="448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Valores: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5409" y="5603956"/>
            <a:ext cx="2546191" cy="543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Resiliência</a:t>
            </a:r>
            <a:endParaRPr lang="en-US" sz="398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66164" y="6232001"/>
            <a:ext cx="2445435" cy="543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Disciplina</a:t>
            </a:r>
            <a:endParaRPr lang="en-US" sz="398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2360" y="6860047"/>
            <a:ext cx="3361879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Transparência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0782" y="5363860"/>
            <a:ext cx="3376910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Lições Eternas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5001" y="4708884"/>
            <a:ext cx="3725763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Herança Afetiva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0061" y="4099888"/>
            <a:ext cx="4258494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Valores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4352" y="3279486"/>
            <a:ext cx="1386334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7521" y="3911829"/>
            <a:ext cx="2051447" cy="5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9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815273" y="1680315"/>
            <a:ext cx="8466771" cy="127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9344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Agradecimentos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81986" y="3222324"/>
            <a:ext cx="7819045" cy="525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8C2320"/>
                </a:solidFill>
                <a:latin typeface="Dosis Bold"/>
                <a:ea typeface="Dosis Bold"/>
                <a:cs typeface="Dosis Bold"/>
                <a:sym typeface="Dosis Bold"/>
              </a:rPr>
              <a:t>Além das três pessoas a quem escrevi as cartas, também gostaria de agradecer ao socioemocional e aos incríveis profissionais que tive a oportunidade de conhecer aqui e chamar de mentores. Eles enxergaram meu potencial mesmo quando eu duvidei de mim. É um enorme prazer ter a chance de apresentar esse projeto novamente. Por conta dessa experiência, eu descobri que sou capaz de alcançar mais do que imaginava, eu pretendo continuar essa jornada com muita determinação e disciplina, sempre valorizando a oportunidade que me foi dada, obrigada por não desistirem de mim, e graças a isso eu sempre darei o meu máximo para ser a minha melhor versão.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825898" y="2960166"/>
            <a:ext cx="5396831" cy="5162623"/>
          </a:xfrm>
          <a:custGeom>
            <a:avLst/>
            <a:gdLst/>
            <a:ahLst/>
            <a:cxnLst/>
            <a:rect l="l" t="t" r="r" b="b"/>
            <a:pathLst>
              <a:path w="5396831" h="5162623">
                <a:moveTo>
                  <a:pt x="0" y="0"/>
                </a:moveTo>
                <a:lnTo>
                  <a:pt x="5396832" y="0"/>
                </a:lnTo>
                <a:lnTo>
                  <a:pt x="5396832" y="5162624"/>
                </a:lnTo>
                <a:lnTo>
                  <a:pt x="0" y="516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5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12" y="461663"/>
            <a:ext cx="16504177" cy="9363674"/>
            <a:chOff x="0" y="0"/>
            <a:chExt cx="22005569" cy="124848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34314"/>
              <a:ext cx="11015714" cy="6904985"/>
              <a:chOff x="0" y="0"/>
              <a:chExt cx="6350000" cy="398037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989855" y="299615"/>
              <a:ext cx="11015714" cy="7039683"/>
              <a:chOff x="0" y="0"/>
              <a:chExt cx="6350000" cy="40580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989855" y="5445215"/>
              <a:ext cx="11015714" cy="6904985"/>
              <a:chOff x="0" y="0"/>
              <a:chExt cx="6350000" cy="39803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445215"/>
              <a:ext cx="11015714" cy="7039683"/>
              <a:chOff x="0" y="0"/>
              <a:chExt cx="6350000" cy="4058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C796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8192" y="303908"/>
              <a:ext cx="10737195" cy="6730401"/>
              <a:chOff x="0" y="0"/>
              <a:chExt cx="6350000" cy="39803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0990182" y="172615"/>
              <a:ext cx="10737195" cy="6861694"/>
              <a:chOff x="0" y="0"/>
              <a:chExt cx="6350000" cy="40580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0990182" y="5188115"/>
              <a:ext cx="10737195" cy="6730401"/>
              <a:chOff x="0" y="0"/>
              <a:chExt cx="6350000" cy="39803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278192" y="5188115"/>
              <a:ext cx="10737195" cy="6861694"/>
              <a:chOff x="0" y="0"/>
              <a:chExt cx="6350000" cy="4058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9CC5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30642" y="128202"/>
              <a:ext cx="10484448" cy="6571972"/>
              <a:chOff x="0" y="0"/>
              <a:chExt cx="6350000" cy="398037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0990479" y="0"/>
              <a:ext cx="10484448" cy="6700174"/>
              <a:chOff x="0" y="0"/>
              <a:chExt cx="6350000" cy="40580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10990479" y="4897438"/>
              <a:ext cx="10484448" cy="6571972"/>
              <a:chOff x="0" y="0"/>
              <a:chExt cx="6350000" cy="39803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5880"/>
                <a:ext cx="6350000" cy="40362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36254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036254"/>
                    </a:lnTo>
                    <a:lnTo>
                      <a:pt x="6350000" y="4036254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530642" y="4897438"/>
              <a:ext cx="10484448" cy="6700174"/>
              <a:chOff x="0" y="0"/>
              <a:chExt cx="6350000" cy="4058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5880"/>
                <a:ext cx="6350000" cy="411390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113901">
                    <a:moveTo>
                      <a:pt x="5628640" y="177800"/>
                    </a:moveTo>
                    <a:cubicBezTo>
                      <a:pt x="5184140" y="96520"/>
                      <a:pt x="4733290" y="29210"/>
                      <a:pt x="4279900" y="67310"/>
                    </a:cubicBezTo>
                    <a:cubicBezTo>
                      <a:pt x="3841750" y="104140"/>
                      <a:pt x="3437890" y="316230"/>
                      <a:pt x="2997200" y="331470"/>
                    </a:cubicBezTo>
                    <a:cubicBezTo>
                      <a:pt x="2550160" y="346710"/>
                      <a:pt x="2101850" y="267970"/>
                      <a:pt x="1668780" y="167640"/>
                    </a:cubicBezTo>
                    <a:cubicBezTo>
                      <a:pt x="941070" y="0"/>
                      <a:pt x="364490" y="205740"/>
                      <a:pt x="0" y="417830"/>
                    </a:cubicBezTo>
                    <a:lnTo>
                      <a:pt x="0" y="4113901"/>
                    </a:lnTo>
                    <a:lnTo>
                      <a:pt x="6350000" y="4113901"/>
                    </a:lnTo>
                    <a:lnTo>
                      <a:pt x="6350000" y="327660"/>
                    </a:lnTo>
                    <a:cubicBezTo>
                      <a:pt x="6112510" y="265430"/>
                      <a:pt x="5867400" y="220980"/>
                      <a:pt x="5628640" y="1778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Freeform 27"/>
          <p:cNvSpPr/>
          <p:nvPr/>
        </p:nvSpPr>
        <p:spPr>
          <a:xfrm>
            <a:off x="13630188" y="6337314"/>
            <a:ext cx="3358660" cy="2569375"/>
          </a:xfrm>
          <a:custGeom>
            <a:avLst/>
            <a:gdLst/>
            <a:ahLst/>
            <a:cxnLst/>
            <a:rect l="l" t="t" r="r" b="b"/>
            <a:pathLst>
              <a:path w="3358660" h="2569375">
                <a:moveTo>
                  <a:pt x="0" y="0"/>
                </a:moveTo>
                <a:lnTo>
                  <a:pt x="3358660" y="0"/>
                </a:lnTo>
                <a:lnTo>
                  <a:pt x="3358660" y="2569375"/>
                </a:lnTo>
                <a:lnTo>
                  <a:pt x="0" y="256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33299" y="1595737"/>
            <a:ext cx="5085724" cy="6958080"/>
          </a:xfrm>
          <a:custGeom>
            <a:avLst/>
            <a:gdLst/>
            <a:ahLst/>
            <a:cxnLst/>
            <a:rect l="l" t="t" r="r" b="b"/>
            <a:pathLst>
              <a:path w="5085724" h="6958080">
                <a:moveTo>
                  <a:pt x="0" y="0"/>
                </a:moveTo>
                <a:lnTo>
                  <a:pt x="5085724" y="0"/>
                </a:lnTo>
                <a:lnTo>
                  <a:pt x="5085724" y="6958080"/>
                </a:lnTo>
                <a:lnTo>
                  <a:pt x="0" y="695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01121" y="3080017"/>
            <a:ext cx="8010675" cy="253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9535">
                <a:solidFill>
                  <a:srgbClr val="8C2320"/>
                </a:solidFill>
                <a:latin typeface="Lilita One"/>
                <a:ea typeface="Lilita One"/>
                <a:cs typeface="Lilita One"/>
                <a:sym typeface="Lilita One"/>
              </a:rPr>
              <a:t>Obrigada pela     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Personalizar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Dosis Bold</vt:lpstr>
      <vt:lpstr>Calibri</vt:lpstr>
      <vt:lpstr>Dosis Semi-Bold</vt:lpstr>
      <vt:lpstr>Lilita One</vt:lpstr>
      <vt:lpstr>Arial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Bedtime Stories</dc:title>
  <cp:lastModifiedBy>GIOVANA ZUKAUSKAS RATÃO .</cp:lastModifiedBy>
  <cp:revision>3</cp:revision>
  <dcterms:created xsi:type="dcterms:W3CDTF">2006-08-16T00:00:00Z</dcterms:created>
  <dcterms:modified xsi:type="dcterms:W3CDTF">2024-12-06T13:50:00Z</dcterms:modified>
  <dc:identifier>DAGYVhbk2GY</dc:identifier>
</cp:coreProperties>
</file>